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5" r:id="rId2"/>
    <p:sldId id="257" r:id="rId3"/>
    <p:sldId id="280" r:id="rId4"/>
    <p:sldId id="281" r:id="rId5"/>
    <p:sldId id="283" r:id="rId6"/>
    <p:sldId id="284" r:id="rId7"/>
    <p:sldId id="285" r:id="rId8"/>
    <p:sldId id="286" r:id="rId9"/>
    <p:sldId id="288" r:id="rId10"/>
    <p:sldId id="289" r:id="rId11"/>
    <p:sldId id="290" r:id="rId12"/>
    <p:sldId id="302" r:id="rId13"/>
    <p:sldId id="303" r:id="rId14"/>
    <p:sldId id="304" r:id="rId15"/>
    <p:sldId id="292" r:id="rId16"/>
    <p:sldId id="293" r:id="rId17"/>
    <p:sldId id="294" r:id="rId18"/>
    <p:sldId id="305" r:id="rId19"/>
    <p:sldId id="295" r:id="rId20"/>
    <p:sldId id="296" r:id="rId21"/>
    <p:sldId id="297" r:id="rId22"/>
    <p:sldId id="298" r:id="rId23"/>
    <p:sldId id="299" r:id="rId24"/>
    <p:sldId id="300" r:id="rId25"/>
    <p:sldId id="271" r:id="rId26"/>
    <p:sldId id="301" r:id="rId27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19"/>
    <a:srgbClr val="A323AD"/>
    <a:srgbClr val="912AA6"/>
    <a:srgbClr val="245794"/>
    <a:srgbClr val="1D4779"/>
    <a:srgbClr val="32D816"/>
    <a:srgbClr val="FF1111"/>
    <a:srgbClr val="DCF0C6"/>
    <a:srgbClr val="CAE8AA"/>
    <a:srgbClr val="C1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87722" autoAdjust="0"/>
  </p:normalViewPr>
  <p:slideViewPr>
    <p:cSldViewPr>
      <p:cViewPr varScale="1">
        <p:scale>
          <a:sx n="47" d="100"/>
          <a:sy n="47" d="100"/>
        </p:scale>
        <p:origin x="-102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Phần</a:t>
            </a:r>
            <a:r>
              <a:rPr lang="en-US" baseline="0" smtClean="0"/>
              <a:t> này dẫn vào bài khác với SGK nhé các thầy cô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nối tiếp dòng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đọc</a:t>
            </a:r>
            <a:r>
              <a:rPr lang="en-US" baseline="0" smtClean="0"/>
              <a:t> nối tiếp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43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12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8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2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2" y="438151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9" y="3105151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6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344535"/>
            <a:ext cx="5326568" cy="857250"/>
          </a:xfrm>
          <a:solidFill>
            <a:srgbClr val="A9DA74"/>
          </a:solidFill>
        </p:spPr>
        <p:txBody>
          <a:bodyPr/>
          <a:lstStyle/>
          <a:p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và khởi động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9400" y="247651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cam đu đủ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10 tác dụng của đu đủ đối với sức khỏe con người và lưu ý khi sử dụ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49292"/>
            <a:ext cx="4334394" cy="244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Quả Đu Đủ - Những người tuyệt đối không nên ăn đu đủ cần biết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2" y="1749292"/>
            <a:ext cx="4374681" cy="246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vàng cá bơi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4" descr="CÁ VÀNG BƠI - Bé Mon - Liên Khúc Nhạc Thiếu Nhi Vui Nhộn Sôi Động Hay Nhất  Cho Bé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5" y="1123951"/>
            <a:ext cx="6900333" cy="388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0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lam đám mây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Tại sao có mây trắng lẫn mây đen trên bầu trời - BYT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2" y="1269604"/>
            <a:ext cx="5387975" cy="336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4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chàm áo mẹ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Độc đáo nghề nhuộm vải chàm lên màu xanh ngọc của người Cao Bằ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53876"/>
            <a:ext cx="5375502" cy="352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9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tím hoa sim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Tản mạn Hoa Sim Tím hay, những bài viết nói về cây sim quê ta | IINI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428750"/>
            <a:ext cx="41402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ây hoa sim tím giống. Trồng chủ yếu trong khu sinh thái du lịch, công  viên, trong sân vườn,... Cây cho hoa tím đẹp và lãng mạn nên đượ… | Loài ho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1"/>
          <a:stretch/>
        </p:blipFill>
        <p:spPr bwMode="auto">
          <a:xfrm>
            <a:off x="4387850" y="1408431"/>
            <a:ext cx="4756150" cy="312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1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16" y="4571650"/>
            <a:ext cx="5234429" cy="584666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Đọc theo nhóm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16" y="4571650"/>
            <a:ext cx="5234429" cy="584666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Đọc toàn bài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2941" y="-3810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657405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4100" y="65740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5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3422073" y="4397252"/>
            <a:ext cx="1828800" cy="7056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2941" y="-190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600255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4100" y="6002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92730" y="237673"/>
            <a:ext cx="8222670" cy="1077097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trong bài đọc những tiếng có vần </a:t>
            </a:r>
            <a:r>
              <a:rPr lang="en-US" sz="32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ông, ơi, ưa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52400" y="209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" name="10-Point Star 1"/>
          <p:cNvSpPr/>
          <p:nvPr/>
        </p:nvSpPr>
        <p:spPr>
          <a:xfrm>
            <a:off x="1905000" y="2000250"/>
            <a:ext cx="1447800" cy="1447800"/>
          </a:xfrm>
          <a:prstGeom prst="star10">
            <a:avLst/>
          </a:prstGeom>
          <a:solidFill>
            <a:srgbClr val="7D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vồng</a:t>
            </a:r>
            <a:endParaRPr lang="en-US" sz="2800">
              <a:solidFill>
                <a:schemeClr val="tx1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28" name="10-Point Star 27"/>
          <p:cNvSpPr/>
          <p:nvPr/>
        </p:nvSpPr>
        <p:spPr>
          <a:xfrm>
            <a:off x="5105400" y="2000250"/>
            <a:ext cx="1447800" cy="1447800"/>
          </a:xfrm>
          <a:prstGeom prst="star10">
            <a:avLst/>
          </a:prstGeom>
          <a:solidFill>
            <a:srgbClr val="7D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trông</a:t>
            </a:r>
            <a:endParaRPr lang="en-US" sz="2800">
              <a:solidFill>
                <a:schemeClr val="tx1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3860800" y="2734750"/>
            <a:ext cx="685800" cy="211975"/>
          </a:xfrm>
          <a:prstGeom prst="flowChartPunchedTape">
            <a:avLst/>
          </a:prstGeom>
          <a:solidFill>
            <a:srgbClr val="7D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2941" y="-190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00255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4100" y="6002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755900" y="1466850"/>
            <a:ext cx="7208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973858" y="2292350"/>
            <a:ext cx="7929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818083" y="3105150"/>
            <a:ext cx="5416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906395" y="3917950"/>
            <a:ext cx="5416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562602" y="3917950"/>
            <a:ext cx="5416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670333" y="1035050"/>
            <a:ext cx="6553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139166" y="546542"/>
            <a:ext cx="8722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90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2730" y="57151"/>
            <a:ext cx="822267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2941" y="5143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209855"/>
            <a:ext cx="3733800" cy="357007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>
              <a:spcAft>
                <a:spcPts val="1200"/>
              </a:spcAft>
            </a:pP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4100" y="1209854"/>
            <a:ext cx="4051300" cy="440107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" y="82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43794" y="209551"/>
            <a:ext cx="73914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Giải câu đố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8150" y="760499"/>
            <a:ext cx="8267700" cy="138498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gì xa tít chân trời</a:t>
            </a:r>
          </a:p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rực rỡ không người nào qua?</a:t>
            </a:r>
          </a:p>
          <a:p>
            <a:pPr algn="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(Là gì?)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90"/>
          <a:stretch/>
        </p:blipFill>
        <p:spPr>
          <a:xfrm>
            <a:off x="2133600" y="1962150"/>
            <a:ext cx="4362450" cy="28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70795"/>
            <a:ext cx="4724400" cy="584666"/>
          </a:xfrm>
          <a:prstGeom prst="rect">
            <a:avLst/>
          </a:prstGeom>
          <a:solidFill>
            <a:srgbClr val="CAE8AA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khổ thơ 1: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200150"/>
            <a:ext cx="57531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trông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437" y="4400550"/>
            <a:ext cx="8296729" cy="584666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thường xuất hiện khi nào?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921003" y="1733550"/>
            <a:ext cx="32003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7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70795"/>
            <a:ext cx="4724400" cy="584666"/>
          </a:xfrm>
          <a:prstGeom prst="rect">
            <a:avLst/>
          </a:prstGeom>
          <a:solidFill>
            <a:srgbClr val="CAE8AA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khổ thơ 2 và 3: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271" y="3790951"/>
            <a:ext cx="8296729" cy="1077109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có mấy màu?</a:t>
            </a:r>
          </a:p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những màu nào?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1347980"/>
            <a:ext cx="40513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1699" y="1347980"/>
            <a:ext cx="40513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Bảy màu yêu thế.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108204" y="2378965"/>
            <a:ext cx="8127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171707" y="2876550"/>
            <a:ext cx="8127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226232" y="3357370"/>
            <a:ext cx="6717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702300" y="1873250"/>
            <a:ext cx="6717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43528" y="2378965"/>
            <a:ext cx="8940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678131" y="2838450"/>
            <a:ext cx="6106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5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70795"/>
            <a:ext cx="4724400" cy="584666"/>
          </a:xfrm>
          <a:prstGeom prst="rect">
            <a:avLst/>
          </a:prstGeom>
          <a:solidFill>
            <a:srgbClr val="CAE8AA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khổ thơ 4: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039" y="4091930"/>
            <a:ext cx="8312727" cy="953998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Câu thơ nào cho thấy cầu vồng thường xuất hiện và tan đi rất nhanh? 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172" y="1428750"/>
            <a:ext cx="54102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844802" y="1962150"/>
            <a:ext cx="32003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868520" y="2457450"/>
            <a:ext cx="26449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4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4936" y="300821"/>
            <a:ext cx="730827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hai khổ thơ em thích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2" y="1276351"/>
            <a:ext cx="4968875" cy="322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747839"/>
            <a:ext cx="1148038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152400" y="82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8513" y="302503"/>
            <a:ext cx="8222670" cy="1077097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Viết vào vở tên 7 màu của cầu vồng theo thứ tự dưới đây: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" y="251496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057400" y="2038350"/>
            <a:ext cx="1219200" cy="1219200"/>
          </a:xfrm>
          <a:prstGeom prst="ellipse">
            <a:avLst/>
          </a:prstGeom>
          <a:solidFill>
            <a:srgbClr val="F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77733" y="2038350"/>
            <a:ext cx="1219200" cy="1219200"/>
          </a:xfrm>
          <a:prstGeom prst="ellipse">
            <a:avLst/>
          </a:prstGeom>
          <a:solidFill>
            <a:srgbClr val="FFC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2038350"/>
            <a:ext cx="1219200" cy="1219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92530" y="3181350"/>
            <a:ext cx="1219200" cy="1219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1800" y="3181350"/>
            <a:ext cx="1219200" cy="1219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95737" y="3181350"/>
            <a:ext cx="1219200" cy="1219200"/>
          </a:xfrm>
          <a:prstGeom prst="ellipse">
            <a:avLst/>
          </a:prstGeom>
          <a:solidFill>
            <a:srgbClr val="245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81800" y="3181350"/>
            <a:ext cx="1219200" cy="1219200"/>
          </a:xfrm>
          <a:prstGeom prst="ellipse">
            <a:avLst/>
          </a:prstGeom>
          <a:solidFill>
            <a:srgbClr val="A32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74225" y="1501729"/>
            <a:ext cx="785550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ỏ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2075" y="1459660"/>
            <a:ext cx="950516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cam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9649" y="1501729"/>
            <a:ext cx="1276463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vàng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4421484"/>
            <a:ext cx="1558748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l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ục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1536" y="4400550"/>
            <a:ext cx="1996664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lam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66310" y="4400550"/>
            <a:ext cx="1387066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chàm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7867" y="4400550"/>
            <a:ext cx="1387066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tím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6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581151"/>
            <a:ext cx="2971800" cy="646331"/>
          </a:xfrm>
          <a:prstGeom prst="rect">
            <a:avLst/>
          </a:prstGeom>
          <a:solidFill>
            <a:srgbClr val="E5F2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 bài: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Bảy sắc cầu vồng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108, 109).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mới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Chúa tể rừng xanh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trang 110.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2" y="2190751"/>
            <a:ext cx="6553201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BẢY SẮC CẦU VỒNG</a:t>
              </a:r>
              <a:endParaRPr lang="en-US" sz="3600" b="1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05000" y="437711"/>
            <a:ext cx="6172200" cy="175431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  <a:endParaRPr lang="en-US" sz="54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938" y="2213274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8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90"/>
          <a:stretch/>
        </p:blipFill>
        <p:spPr>
          <a:xfrm>
            <a:off x="3276600" y="3340927"/>
            <a:ext cx="2095674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2782" y="203336"/>
            <a:ext cx="116031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905055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4100" y="9050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" y="209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02" y="1548208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2" y="3562351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5248" y="1543051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4875" y="3562351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905055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4100" y="9050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965706" y="7012132"/>
            <a:ext cx="419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353616" y="2190750"/>
            <a:ext cx="15452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64695" y="7349837"/>
            <a:ext cx="879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61695" y="7718137"/>
            <a:ext cx="574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953002" y="1746250"/>
            <a:ext cx="1575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19441" y="4222750"/>
            <a:ext cx="15005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0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3222" y="2003955"/>
            <a:ext cx="2743200" cy="914400"/>
          </a:xfrm>
        </p:spPr>
        <p:txBody>
          <a:bodyPr>
            <a:normAutofit/>
          </a:bodyPr>
          <a:lstStyle/>
          <a:p>
            <a:pPr algn="l"/>
            <a:r>
              <a:rPr lang="en-US" sz="3900" smtClean="0">
                <a:latin typeface="Arial" pitchFamily="34" charset="0"/>
                <a:cs typeface="Arial" pitchFamily="34" charset="0"/>
              </a:rPr>
              <a:t>màu chàm</a:t>
            </a:r>
            <a:endParaRPr lang="en-US" sz="39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21114" y="0"/>
            <a:ext cx="4419600" cy="12763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latin typeface="Arial" pitchFamily="34" charset="0"/>
                <a:cs typeface="Arial" pitchFamily="34" charset="0"/>
              </a:rPr>
              <a:t>Luyện đọc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53222" y="1276350"/>
            <a:ext cx="2514600" cy="68580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900" smtClean="0">
                <a:latin typeface="Arial" pitchFamily="34" charset="0"/>
                <a:cs typeface="Arial" pitchFamily="34" charset="0"/>
              </a:rPr>
              <a:t>tươi thắm</a:t>
            </a:r>
            <a:endParaRPr lang="en-US" sz="39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0464" y="2724151"/>
            <a:ext cx="3297936" cy="1253595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smtClean="0">
                <a:latin typeface="Arial" pitchFamily="34" charset="0"/>
                <a:cs typeface="Arial" pitchFamily="34" charset="0"/>
              </a:rPr>
              <a:t>bừng tỉnh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6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905055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4100" y="9050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38200" y="612955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8145" y="4543309"/>
            <a:ext cx="5478217" cy="584666"/>
          </a:xfrm>
          <a:prstGeom prst="rect">
            <a:avLst/>
          </a:prstGeom>
          <a:solidFill>
            <a:srgbClr val="FEDEF3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Bài thơ có mấy khổ thơ?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00" y="1950720"/>
            <a:ext cx="152400" cy="335280"/>
            <a:chOff x="4495800" y="1964690"/>
            <a:chExt cx="152400" cy="33528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200400" y="4015740"/>
            <a:ext cx="152400" cy="335280"/>
            <a:chOff x="4495800" y="1964690"/>
            <a:chExt cx="152400" cy="33528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362941" y="-6351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4100" y="6129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96200" y="1950720"/>
            <a:ext cx="152400" cy="335280"/>
            <a:chOff x="4495800" y="1964690"/>
            <a:chExt cx="152400" cy="335280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759700" y="4003040"/>
            <a:ext cx="152400" cy="335280"/>
            <a:chOff x="4495800" y="1964690"/>
            <a:chExt cx="152400" cy="335280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88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09551"/>
            <a:ext cx="4419600" cy="707777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Giải nghĩa từ</a:t>
            </a:r>
            <a:endParaRPr lang="en-US" sz="4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92100" y="1162838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Ẩn hiện: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90800" y="1162838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lúc xuất hiện, lúc biến mất.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800" y="1819669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Bừng tỉnh: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19400" y="1838719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itchFamily="34" charset="0"/>
                <a:cs typeface="Arial" pitchFamily="34" charset="0"/>
              </a:rPr>
              <a:t>đ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ột ngột thức dậy.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92100" y="2581669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Mưa rào: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90800" y="2857500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mưa mùa hè, mưa to, mau tạnh.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7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950</Words>
  <Application>Microsoft Office PowerPoint</Application>
  <PresentationFormat>On-screen Show (16:9)</PresentationFormat>
  <Paragraphs>245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Ôn và khởi động</vt:lpstr>
      <vt:lpstr>PowerPoint Presentation</vt:lpstr>
      <vt:lpstr>PowerPoint Presentation</vt:lpstr>
      <vt:lpstr>PowerPoint Presentation</vt:lpstr>
      <vt:lpstr>PowerPoint Presentation</vt:lpstr>
      <vt:lpstr>màu chàm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HTC</cp:lastModifiedBy>
  <cp:revision>155</cp:revision>
  <dcterms:created xsi:type="dcterms:W3CDTF">2020-12-08T15:48:47Z</dcterms:created>
  <dcterms:modified xsi:type="dcterms:W3CDTF">2021-04-07T00:46:16Z</dcterms:modified>
</cp:coreProperties>
</file>